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5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1BE2-165A-4239-BB69-5F20B5CB9752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18FC-873E-4E1B-AA5C-04177435E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1BE2-165A-4239-BB69-5F20B5CB9752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18FC-873E-4E1B-AA5C-04177435E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1BE2-165A-4239-BB69-5F20B5CB9752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18FC-873E-4E1B-AA5C-04177435E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1BE2-165A-4239-BB69-5F20B5CB9752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18FC-873E-4E1B-AA5C-04177435E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1BE2-165A-4239-BB69-5F20B5CB9752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18FC-873E-4E1B-AA5C-04177435E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1BE2-165A-4239-BB69-5F20B5CB9752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18FC-873E-4E1B-AA5C-04177435E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1BE2-165A-4239-BB69-5F20B5CB9752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18FC-873E-4E1B-AA5C-04177435E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1BE2-165A-4239-BB69-5F20B5CB9752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18FC-873E-4E1B-AA5C-04177435E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1BE2-165A-4239-BB69-5F20B5CB9752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18FC-873E-4E1B-AA5C-04177435E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1BE2-165A-4239-BB69-5F20B5CB9752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18FC-873E-4E1B-AA5C-04177435E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1BE2-165A-4239-BB69-5F20B5CB9752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18FC-873E-4E1B-AA5C-04177435E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91BE2-165A-4239-BB69-5F20B5CB9752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518FC-873E-4E1B-AA5C-04177435EA1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tente\Desktop\Sc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6858000" cy="5143503"/>
          </a:xfrm>
          <a:prstGeom prst="rect">
            <a:avLst/>
          </a:prstGeom>
          <a:noFill/>
        </p:spPr>
      </p:pic>
      <p:sp>
        <p:nvSpPr>
          <p:cNvPr id="3" name="CasellaDiTesto 2"/>
          <p:cNvSpPr txBox="1"/>
          <p:nvPr/>
        </p:nvSpPr>
        <p:spPr>
          <a:xfrm>
            <a:off x="1714488" y="500034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XX</a:t>
            </a:r>
            <a:r>
              <a:rPr lang="it-IT" b="1" dirty="0" smtClean="0"/>
              <a:t> </a:t>
            </a:r>
            <a:r>
              <a:rPr lang="it-IT" b="1" dirty="0" err="1" smtClean="0"/>
              <a:t>XXX</a:t>
            </a:r>
            <a:r>
              <a:rPr lang="it-IT" b="1" dirty="0" smtClean="0"/>
              <a:t> </a:t>
            </a:r>
            <a:r>
              <a:rPr lang="it-IT" b="1" dirty="0" err="1" smtClean="0"/>
              <a:t>XXX</a:t>
            </a:r>
            <a:r>
              <a:rPr lang="it-IT" b="1" dirty="0" smtClean="0"/>
              <a:t> </a:t>
            </a:r>
            <a:r>
              <a:rPr lang="it-IT" b="1" dirty="0" err="1" smtClean="0"/>
              <a:t>XXXXXX.XXXX</a:t>
            </a:r>
            <a:r>
              <a:rPr lang="it-IT" b="1" dirty="0" smtClean="0"/>
              <a:t> XX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643050" y="785786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Xxxxxxx</a:t>
            </a:r>
            <a:r>
              <a:rPr lang="it-IT" b="1" smtClean="0"/>
              <a:t> </a:t>
            </a:r>
            <a:r>
              <a:rPr lang="it-IT" b="1" smtClean="0"/>
              <a:t> XXXXXX</a:t>
            </a:r>
            <a:endParaRPr lang="it-IT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57166" y="1571604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Nome e Cognome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285992" y="1571604"/>
            <a:ext cx="3643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TN59 </a:t>
            </a:r>
            <a:r>
              <a:rPr lang="it-IT" sz="1600" b="1" dirty="0" smtClean="0"/>
              <a:t> </a:t>
            </a:r>
            <a:r>
              <a:rPr lang="it-IT" sz="1600" b="1" dirty="0" smtClean="0"/>
              <a:t>XXXXXXXXXXXXXXXXXXXX</a:t>
            </a:r>
            <a:endParaRPr lang="it-IT" sz="16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429264" y="1571604"/>
            <a:ext cx="1428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XXXX</a:t>
            </a:r>
            <a:r>
              <a:rPr lang="it-IT" sz="1600" b="1" dirty="0" smtClean="0"/>
              <a:t>,</a:t>
            </a:r>
            <a:r>
              <a:rPr lang="it-IT" sz="1600" b="1" dirty="0" err="1" smtClean="0"/>
              <a:t>ooo</a:t>
            </a:r>
            <a:r>
              <a:rPr lang="it-IT" sz="1600" b="1" dirty="0" smtClean="0"/>
              <a:t> </a:t>
            </a:r>
            <a:r>
              <a:rPr lang="it-IT" sz="1600" b="1" dirty="0" smtClean="0"/>
              <a:t>DT</a:t>
            </a:r>
            <a:endParaRPr lang="it-IT" sz="1600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85728" y="1928794"/>
            <a:ext cx="2786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Motivazione</a:t>
            </a:r>
            <a:endParaRPr lang="it-IT" sz="1600" b="1" dirty="0" smtClean="0"/>
          </a:p>
          <a:p>
            <a:r>
              <a:rPr lang="it-IT" sz="1600" b="1" dirty="0" smtClean="0"/>
              <a:t> </a:t>
            </a:r>
            <a:r>
              <a:rPr lang="it-IT" sz="1600" b="1" dirty="0" smtClean="0"/>
              <a:t>XXXXXXX   XXXX</a:t>
            </a:r>
            <a:endParaRPr lang="it-IT" sz="1600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928802" y="3357554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 </a:t>
            </a:r>
            <a:r>
              <a:rPr lang="it-IT" b="1" dirty="0" smtClean="0"/>
              <a:t>XXXXX  XXXXXX  XXXXX   XXXX</a:t>
            </a:r>
            <a:endParaRPr lang="it-IT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429264" y="3000364"/>
            <a:ext cx="1428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XXXX</a:t>
            </a:r>
            <a:r>
              <a:rPr lang="it-IT" sz="1600" b="1" dirty="0" smtClean="0"/>
              <a:t>,</a:t>
            </a:r>
            <a:r>
              <a:rPr lang="it-IT" sz="1600" b="1" dirty="0" err="1" smtClean="0"/>
              <a:t>ooo</a:t>
            </a:r>
            <a:r>
              <a:rPr lang="it-IT" sz="1600" b="1" dirty="0" smtClean="0"/>
              <a:t> </a:t>
            </a:r>
            <a:r>
              <a:rPr lang="it-IT" sz="1600" b="1" dirty="0" smtClean="0"/>
              <a:t>DT</a:t>
            </a:r>
            <a:endParaRPr lang="it-IT" sz="1600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143512" y="14284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Mese</a:t>
            </a:r>
            <a:r>
              <a:rPr lang="it-IT" b="1" dirty="0" smtClean="0"/>
              <a:t>/Anno</a:t>
            </a:r>
            <a:endParaRPr lang="it-IT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4643446" y="3571868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XX</a:t>
            </a:r>
            <a:r>
              <a:rPr lang="it-IT" sz="1400" b="1" dirty="0" err="1" smtClean="0"/>
              <a:t>.XX.XXXX</a:t>
            </a:r>
            <a:endParaRPr lang="it-IT" sz="1400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57166" y="3071802"/>
            <a:ext cx="207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1" dirty="0" err="1" smtClean="0"/>
              <a:t>envoyé</a:t>
            </a:r>
            <a:r>
              <a:rPr lang="it-IT" sz="1200" b="1" i="1" dirty="0" smtClean="0"/>
              <a:t> par </a:t>
            </a:r>
            <a:r>
              <a:rPr lang="it-IT" sz="1200" b="1" i="1" dirty="0" err="1" smtClean="0"/>
              <a:t>email</a:t>
            </a:r>
            <a:endParaRPr lang="it-IT" sz="1200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30</Words>
  <Application>Microsoft Office PowerPoint</Application>
  <PresentationFormat>Presentazione su schermo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27</cp:revision>
  <dcterms:created xsi:type="dcterms:W3CDTF">2016-06-01T13:32:54Z</dcterms:created>
  <dcterms:modified xsi:type="dcterms:W3CDTF">2020-11-09T18:50:24Z</dcterms:modified>
</cp:coreProperties>
</file>