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5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BDF3-39F7-432E-BB02-39CFCE3A91C6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C83A-916F-46D2-8CB3-EFBFE98EE3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BDF3-39F7-432E-BB02-39CFCE3A91C6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C83A-916F-46D2-8CB3-EFBFE98EE3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BDF3-39F7-432E-BB02-39CFCE3A91C6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C83A-916F-46D2-8CB3-EFBFE98EE3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BDF3-39F7-432E-BB02-39CFCE3A91C6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C83A-916F-46D2-8CB3-EFBFE98EE3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BDF3-39F7-432E-BB02-39CFCE3A91C6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C83A-916F-46D2-8CB3-EFBFE98EE3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BDF3-39F7-432E-BB02-39CFCE3A91C6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C83A-916F-46D2-8CB3-EFBFE98EE3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BDF3-39F7-432E-BB02-39CFCE3A91C6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C83A-916F-46D2-8CB3-EFBFE98EE3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BDF3-39F7-432E-BB02-39CFCE3A91C6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C83A-916F-46D2-8CB3-EFBFE98EE3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BDF3-39F7-432E-BB02-39CFCE3A91C6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C83A-916F-46D2-8CB3-EFBFE98EE3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BDF3-39F7-432E-BB02-39CFCE3A91C6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C83A-916F-46D2-8CB3-EFBFE98EE3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0BDF3-39F7-432E-BB02-39CFCE3A91C6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C83A-916F-46D2-8CB3-EFBFE98EE3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0BDF3-39F7-432E-BB02-39CFCE3A91C6}" type="datetimeFigureOut">
              <a:rPr lang="it-IT" smtClean="0"/>
              <a:pPr/>
              <a:t>09/11/2020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CC83A-916F-46D2-8CB3-EFBFE98EE32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tente\Desktop\Retrait Medi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303" y="0"/>
            <a:ext cx="6861303" cy="4429156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4643446" y="107153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         </a:t>
            </a:r>
            <a:r>
              <a:rPr lang="it-IT" b="1" dirty="0" smtClean="0"/>
              <a:t>XXX,</a:t>
            </a:r>
            <a:r>
              <a:rPr lang="it-IT" b="1" dirty="0" err="1" smtClean="0"/>
              <a:t>ooo</a:t>
            </a:r>
            <a:r>
              <a:rPr lang="it-IT" b="1" dirty="0" smtClean="0"/>
              <a:t> </a:t>
            </a:r>
            <a:r>
              <a:rPr lang="it-IT" b="1" dirty="0" smtClean="0"/>
              <a:t>TND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28802" y="135729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 </a:t>
            </a:r>
            <a:r>
              <a:rPr lang="it-IT" b="1" dirty="0" smtClean="0"/>
              <a:t>XXXXXXXXXXXXXXXXXX </a:t>
            </a:r>
            <a:r>
              <a:rPr lang="it-IT" b="1" dirty="0" err="1" smtClean="0"/>
              <a:t>et</a:t>
            </a:r>
            <a:r>
              <a:rPr lang="it-IT" b="1" dirty="0" smtClean="0"/>
              <a:t>  </a:t>
            </a:r>
            <a:r>
              <a:rPr lang="it-IT" b="1" dirty="0" err="1" smtClean="0"/>
              <a:t>ooo</a:t>
            </a:r>
            <a:r>
              <a:rPr lang="it-IT" b="1" dirty="0" smtClean="0"/>
              <a:t> </a:t>
            </a:r>
            <a:r>
              <a:rPr lang="it-IT" b="1" dirty="0" err="1" smtClean="0"/>
              <a:t>Dinars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85926" y="1643042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                   </a:t>
            </a:r>
            <a:r>
              <a:rPr lang="it-IT" sz="2400" b="1" dirty="0" smtClean="0"/>
              <a:t>XXX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XXXXXX.XXXX</a:t>
            </a:r>
            <a:r>
              <a:rPr lang="it-IT" sz="2400" b="1" dirty="0" smtClean="0"/>
              <a:t>  XX</a:t>
            </a:r>
            <a:endParaRPr lang="it-IT" sz="24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214422" y="1928794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Xxxxxxx</a:t>
            </a:r>
            <a:r>
              <a:rPr lang="it-IT" b="1" dirty="0" smtClean="0"/>
              <a:t> </a:t>
            </a:r>
            <a:r>
              <a:rPr lang="it-IT" b="1" dirty="0" smtClean="0"/>
              <a:t> </a:t>
            </a:r>
            <a:r>
              <a:rPr lang="it-IT" b="1" dirty="0" smtClean="0"/>
              <a:t>XXXXXX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071810" y="2285984"/>
            <a:ext cx="2143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     Hammamet</a:t>
            </a:r>
            <a:r>
              <a:rPr lang="it-IT" sz="1600" dirty="0" smtClean="0"/>
              <a:t>, </a:t>
            </a:r>
            <a:endParaRPr lang="it-IT" sz="1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572008" y="228598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XX </a:t>
            </a:r>
            <a:r>
              <a:rPr lang="it-IT" b="1" dirty="0" err="1" smtClean="0"/>
              <a:t>Xxxxxxxx</a:t>
            </a:r>
            <a:r>
              <a:rPr lang="it-IT" b="1" dirty="0" smtClean="0"/>
              <a:t>  XXXX</a:t>
            </a:r>
            <a:endParaRPr lang="it-IT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28604" y="250029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20</Words>
  <Application>Microsoft Office PowerPoint</Application>
  <PresentationFormat>Presentazione su schermo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33</cp:revision>
  <dcterms:created xsi:type="dcterms:W3CDTF">2018-05-25T05:59:54Z</dcterms:created>
  <dcterms:modified xsi:type="dcterms:W3CDTF">2020-11-09T18:13:44Z</dcterms:modified>
</cp:coreProperties>
</file>